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5" r:id="rId5"/>
    <p:sldId id="260" r:id="rId6"/>
    <p:sldId id="261" r:id="rId7"/>
    <p:sldId id="262" r:id="rId8"/>
    <p:sldId id="259" r:id="rId9"/>
    <p:sldId id="266" r:id="rId10"/>
    <p:sldId id="267" r:id="rId11"/>
    <p:sldId id="263" r:id="rId12"/>
    <p:sldId id="264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1" r:id="rId27"/>
    <p:sldId id="283" r:id="rId28"/>
    <p:sldId id="284" r:id="rId29"/>
    <p:sldId id="285" r:id="rId30"/>
    <p:sldId id="289" r:id="rId31"/>
    <p:sldId id="290" r:id="rId32"/>
    <p:sldId id="287" r:id="rId33"/>
    <p:sldId id="291" r:id="rId34"/>
    <p:sldId id="292" r:id="rId35"/>
    <p:sldId id="288" r:id="rId36"/>
    <p:sldId id="293" r:id="rId37"/>
    <p:sldId id="29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6B80-945C-4FA8-9106-0971BE049566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5332D79-DD29-4920-AFE0-1CBD3808690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6B80-945C-4FA8-9106-0971BE049566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2D79-DD29-4920-AFE0-1CBD380869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6B80-945C-4FA8-9106-0971BE049566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2D79-DD29-4920-AFE0-1CBD380869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6B80-945C-4FA8-9106-0971BE049566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2D79-DD29-4920-AFE0-1CBD380869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6B80-945C-4FA8-9106-0971BE049566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5332D79-DD29-4920-AFE0-1CBD3808690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6B80-945C-4FA8-9106-0971BE049566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2D79-DD29-4920-AFE0-1CBD3808690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6B80-945C-4FA8-9106-0971BE049566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2D79-DD29-4920-AFE0-1CBD3808690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6B80-945C-4FA8-9106-0971BE049566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2D79-DD29-4920-AFE0-1CBD380869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6B80-945C-4FA8-9106-0971BE049566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2D79-DD29-4920-AFE0-1CBD380869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6B80-945C-4FA8-9106-0971BE049566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2D79-DD29-4920-AFE0-1CBD3808690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6B80-945C-4FA8-9106-0971BE049566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5332D79-DD29-4920-AFE0-1CBD3808690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C5B6B80-945C-4FA8-9106-0971BE049566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5332D79-DD29-4920-AFE0-1CBD380869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Family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020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193971" cy="409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053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 is 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62865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399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 is a mother (mom)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49400"/>
            <a:ext cx="62484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176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49400"/>
            <a:ext cx="62484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754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is 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.thestar.com/content/dam/thestar/news/canada/2013/09/20/canadian_teen_brothers_jailed_in_somaliland/jamal_noor.jpg.size.xxlarge.letterbo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43" y="1828800"/>
            <a:ext cx="6781800" cy="4106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1832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is a 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.thestar.com/content/dam/thestar/news/canada/2013/09/20/canadian_teen_brothers_jailed_in_somaliland/jamal_noor.jpg.size.xxlarge.letterbo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43" y="1828800"/>
            <a:ext cx="6781800" cy="4106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3573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.thestar.com/content/dam/thestar/news/canada/2013/09/20/canadian_teen_brothers_jailed_in_somaliland/jamal_noor.jpg.size.xxlarge.letterbo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43" y="1828800"/>
            <a:ext cx="6781800" cy="4106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6254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 is 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http://www.ednahospital.org/photos/somali_gir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85800"/>
            <a:ext cx="4200525" cy="5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93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087562"/>
          </a:xfrm>
        </p:spPr>
        <p:txBody>
          <a:bodyPr/>
          <a:lstStyle/>
          <a:p>
            <a:r>
              <a:rPr lang="en-US" dirty="0" smtClean="0"/>
              <a:t>She is a</a:t>
            </a:r>
            <a:br>
              <a:rPr lang="en-US" dirty="0" smtClean="0"/>
            </a:br>
            <a:r>
              <a:rPr lang="en-US" dirty="0" smtClean="0"/>
              <a:t>daughter</a:t>
            </a:r>
            <a:endParaRPr lang="en-US" dirty="0"/>
          </a:p>
        </p:txBody>
      </p:sp>
      <p:pic>
        <p:nvPicPr>
          <p:cNvPr id="6" name="Picture 5" descr="http://www.ednahospital.org/photos/somali_gir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85800"/>
            <a:ext cx="4200525" cy="5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168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http://www.ednahospital.org/photos/somali_gir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85800"/>
            <a:ext cx="4200525" cy="5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3595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is 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68" y="2057400"/>
            <a:ext cx="5263628" cy="350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700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98374"/>
            <a:ext cx="3247073" cy="45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9" r="17896"/>
          <a:stretch/>
        </p:blipFill>
        <p:spPr bwMode="auto">
          <a:xfrm>
            <a:off x="4669211" y="1625486"/>
            <a:ext cx="3833553" cy="434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064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ife                            </a:t>
            </a:r>
            <a:r>
              <a:rPr lang="en-US" dirty="0"/>
              <a:t>h</a:t>
            </a:r>
            <a:r>
              <a:rPr lang="en-US" dirty="0" smtClean="0"/>
              <a:t>usband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98374"/>
            <a:ext cx="3247073" cy="45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9" r="17896"/>
          <a:stretch/>
        </p:blipFill>
        <p:spPr bwMode="auto">
          <a:xfrm>
            <a:off x="4669211" y="1625486"/>
            <a:ext cx="3833553" cy="434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14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98374"/>
            <a:ext cx="3247073" cy="45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9" r="17896"/>
          <a:stretch/>
        </p:blipFill>
        <p:spPr bwMode="auto">
          <a:xfrm>
            <a:off x="4669211" y="1625486"/>
            <a:ext cx="3833553" cy="434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653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1" r="31899"/>
          <a:stretch/>
        </p:blipFill>
        <p:spPr bwMode="auto">
          <a:xfrm>
            <a:off x="5257800" y="1828800"/>
            <a:ext cx="3450773" cy="409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78"/>
          <a:stretch/>
        </p:blipFill>
        <p:spPr bwMode="auto">
          <a:xfrm>
            <a:off x="685800" y="1752600"/>
            <a:ext cx="4212771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328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ife                             husband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1" r="31899"/>
          <a:stretch/>
        </p:blipFill>
        <p:spPr bwMode="auto">
          <a:xfrm>
            <a:off x="5257800" y="1828800"/>
            <a:ext cx="3450773" cy="409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78"/>
          <a:stretch/>
        </p:blipFill>
        <p:spPr bwMode="auto">
          <a:xfrm>
            <a:off x="685800" y="1752600"/>
            <a:ext cx="4212771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301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1" r="31899"/>
          <a:stretch/>
        </p:blipFill>
        <p:spPr bwMode="auto">
          <a:xfrm>
            <a:off x="5257800" y="1828800"/>
            <a:ext cx="3450773" cy="409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78"/>
          <a:stretch/>
        </p:blipFill>
        <p:spPr bwMode="auto">
          <a:xfrm>
            <a:off x="685800" y="1752600"/>
            <a:ext cx="4212771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386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://www.thestar.com/content/dam/thestar/news/canada/2013/09/20/canadian_teen_brothers_jailed_in_somaliland/jamal_noor.jpg.size.xxlarge.letterbox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3" r="26326"/>
          <a:stretch/>
        </p:blipFill>
        <p:spPr bwMode="auto">
          <a:xfrm>
            <a:off x="5257800" y="1828800"/>
            <a:ext cx="3396343" cy="4106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ednahospital.org/photos/somali_girl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5"/>
          <a:stretch/>
        </p:blipFill>
        <p:spPr bwMode="auto">
          <a:xfrm>
            <a:off x="990600" y="1447800"/>
            <a:ext cx="3514725" cy="4582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497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sister                         brother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://www.thestar.com/content/dam/thestar/news/canada/2013/09/20/canadian_teen_brothers_jailed_in_somaliland/jamal_noor.jpg.size.xxlarge.letterbox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3" r="26326"/>
          <a:stretch/>
        </p:blipFill>
        <p:spPr bwMode="auto">
          <a:xfrm>
            <a:off x="5257800" y="1828800"/>
            <a:ext cx="3396343" cy="4106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ednahospital.org/photos/somali_girl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5"/>
          <a:stretch/>
        </p:blipFill>
        <p:spPr bwMode="auto">
          <a:xfrm>
            <a:off x="990600" y="1447800"/>
            <a:ext cx="3514725" cy="4582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8475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://www.thestar.com/content/dam/thestar/news/canada/2013/09/20/canadian_teen_brothers_jailed_in_somaliland/jamal_noor.jpg.size.xxlarge.letterbox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3" r="26326"/>
          <a:stretch/>
        </p:blipFill>
        <p:spPr bwMode="auto">
          <a:xfrm>
            <a:off x="5257800" y="1828800"/>
            <a:ext cx="3396343" cy="4106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ednahospital.org/photos/somali_girl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5"/>
          <a:stretch/>
        </p:blipFill>
        <p:spPr bwMode="auto">
          <a:xfrm>
            <a:off x="990600" y="1447800"/>
            <a:ext cx="3514725" cy="4582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3836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327" y="774646"/>
            <a:ext cx="7772400" cy="1143000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other                         father</a:t>
            </a:r>
            <a:endParaRPr lang="en-US" dirty="0"/>
          </a:p>
        </p:txBody>
      </p:sp>
      <p:pic>
        <p:nvPicPr>
          <p:cNvPr id="4" name="Picture 3" descr="http://www.thestar.com/content/dam/thestar/news/canada/2013/09/20/canadian_teen_brothers_jailed_in_somaliland/jamal_noor.jpg.size.xxlarge.letterbox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3" r="26326"/>
          <a:stretch/>
        </p:blipFill>
        <p:spPr bwMode="auto">
          <a:xfrm>
            <a:off x="4648200" y="3866633"/>
            <a:ext cx="2225227" cy="2768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ednahospital.org/photos/somali_girl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5"/>
          <a:stretch/>
        </p:blipFill>
        <p:spPr bwMode="auto">
          <a:xfrm>
            <a:off x="83041" y="3562283"/>
            <a:ext cx="2302789" cy="308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1" r="31899"/>
          <a:stretch/>
        </p:blipFill>
        <p:spPr bwMode="auto">
          <a:xfrm>
            <a:off x="4267846" y="228599"/>
            <a:ext cx="2711054" cy="321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7738"/>
          <a:stretch/>
        </p:blipFill>
        <p:spPr bwMode="auto">
          <a:xfrm>
            <a:off x="37171" y="228600"/>
            <a:ext cx="2346800" cy="299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60817" y="419100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</a:t>
            </a:r>
            <a:r>
              <a:rPr lang="en-US" dirty="0" smtClean="0"/>
              <a:t>aughter                     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2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is a grandfather (grandpa)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68" y="2057400"/>
            <a:ext cx="5263628" cy="350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140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327" y="774646"/>
            <a:ext cx="7772400" cy="1143000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other                         father</a:t>
            </a:r>
            <a:endParaRPr lang="en-US" dirty="0"/>
          </a:p>
        </p:txBody>
      </p:sp>
      <p:pic>
        <p:nvPicPr>
          <p:cNvPr id="4" name="Picture 3" descr="http://www.thestar.com/content/dam/thestar/news/canada/2013/09/20/canadian_teen_brothers_jailed_in_somaliland/jamal_noor.jpg.size.xxlarge.letterbox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3" r="26326"/>
          <a:stretch/>
        </p:blipFill>
        <p:spPr bwMode="auto">
          <a:xfrm>
            <a:off x="4648200" y="3866633"/>
            <a:ext cx="2225227" cy="2768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ednahospital.org/photos/somali_girl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5"/>
          <a:stretch/>
        </p:blipFill>
        <p:spPr bwMode="auto">
          <a:xfrm>
            <a:off x="83041" y="3562283"/>
            <a:ext cx="2302789" cy="308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1" r="31899"/>
          <a:stretch/>
        </p:blipFill>
        <p:spPr bwMode="auto">
          <a:xfrm>
            <a:off x="4267846" y="228599"/>
            <a:ext cx="2711054" cy="321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7738"/>
          <a:stretch/>
        </p:blipFill>
        <p:spPr bwMode="auto">
          <a:xfrm>
            <a:off x="37171" y="228600"/>
            <a:ext cx="2346800" cy="299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60817" y="419100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31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327" y="774646"/>
            <a:ext cx="77724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http://www.thestar.com/content/dam/thestar/news/canada/2013/09/20/canadian_teen_brothers_jailed_in_somaliland/jamal_noor.jpg.size.xxlarge.letterbox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3" r="26326"/>
          <a:stretch/>
        </p:blipFill>
        <p:spPr bwMode="auto">
          <a:xfrm>
            <a:off x="4648200" y="3866633"/>
            <a:ext cx="2225227" cy="2768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ednahospital.org/photos/somali_girl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5"/>
          <a:stretch/>
        </p:blipFill>
        <p:spPr bwMode="auto">
          <a:xfrm>
            <a:off x="83041" y="3562283"/>
            <a:ext cx="2302789" cy="308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1" r="31899"/>
          <a:stretch/>
        </p:blipFill>
        <p:spPr bwMode="auto">
          <a:xfrm>
            <a:off x="4267846" y="228599"/>
            <a:ext cx="2711054" cy="321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7738"/>
          <a:stretch/>
        </p:blipFill>
        <p:spPr bwMode="auto">
          <a:xfrm>
            <a:off x="37171" y="228600"/>
            <a:ext cx="2346800" cy="299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60817" y="419100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</a:t>
            </a:r>
            <a:r>
              <a:rPr lang="en-US" dirty="0" smtClean="0"/>
              <a:t>aughter                     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8804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327" y="77464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grand-                               grand-</a:t>
            </a:r>
            <a:br>
              <a:rPr lang="en-US" dirty="0" smtClean="0"/>
            </a:br>
            <a:r>
              <a:rPr lang="en-US" dirty="0" smtClean="0"/>
              <a:t>mother                              father</a:t>
            </a:r>
            <a:endParaRPr lang="en-US" dirty="0"/>
          </a:p>
        </p:txBody>
      </p:sp>
      <p:pic>
        <p:nvPicPr>
          <p:cNvPr id="4" name="Picture 3" descr="http://www.thestar.com/content/dam/thestar/news/canada/2013/09/20/canadian_teen_brothers_jailed_in_somaliland/jamal_noor.jpg.size.xxlarge.letterbox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3" r="26326"/>
          <a:stretch/>
        </p:blipFill>
        <p:spPr bwMode="auto">
          <a:xfrm>
            <a:off x="4648200" y="3866633"/>
            <a:ext cx="2225227" cy="2768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ednahospital.org/photos/somali_girl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5"/>
          <a:stretch/>
        </p:blipFill>
        <p:spPr bwMode="auto">
          <a:xfrm>
            <a:off x="83041" y="3562283"/>
            <a:ext cx="2302789" cy="308908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60817" y="4191000"/>
            <a:ext cx="7772400" cy="1143000"/>
          </a:xfrm>
          <a:prstGeom prst="rect">
            <a:avLst/>
          </a:prstGeom>
        </p:spPr>
        <p:txBody>
          <a:bodyPr bIns="91440" anchor="b" anchorCtr="0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grand-                             grand-</a:t>
            </a:r>
          </a:p>
          <a:p>
            <a:r>
              <a:rPr lang="en-US" dirty="0" smtClean="0"/>
              <a:t>daughter                         son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80"/>
            <a:ext cx="2206466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9" r="17896"/>
          <a:stretch/>
        </p:blipFill>
        <p:spPr bwMode="auto">
          <a:xfrm>
            <a:off x="4458316" y="228600"/>
            <a:ext cx="2604993" cy="295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1205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327" y="77464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http://www.thestar.com/content/dam/thestar/news/canada/2013/09/20/canadian_teen_brothers_jailed_in_somaliland/jamal_noor.jpg.size.xxlarge.letterbox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3" r="26326"/>
          <a:stretch/>
        </p:blipFill>
        <p:spPr bwMode="auto">
          <a:xfrm>
            <a:off x="4648200" y="3866633"/>
            <a:ext cx="2225227" cy="2768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ednahospital.org/photos/somali_girl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5"/>
          <a:stretch/>
        </p:blipFill>
        <p:spPr bwMode="auto">
          <a:xfrm>
            <a:off x="83041" y="3562283"/>
            <a:ext cx="2302789" cy="308908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60817" y="4191000"/>
            <a:ext cx="7772400" cy="1143000"/>
          </a:xfrm>
          <a:prstGeom prst="rect">
            <a:avLst/>
          </a:prstGeom>
        </p:spPr>
        <p:txBody>
          <a:bodyPr bIns="91440" anchor="b" anchorCtr="0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grand-                             grand-</a:t>
            </a:r>
          </a:p>
          <a:p>
            <a:r>
              <a:rPr lang="en-US" dirty="0" smtClean="0"/>
              <a:t>daughter                         son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80"/>
            <a:ext cx="2206466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9" r="17896"/>
          <a:stretch/>
        </p:blipFill>
        <p:spPr bwMode="auto">
          <a:xfrm>
            <a:off x="4458316" y="228600"/>
            <a:ext cx="2604993" cy="295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1870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327" y="77464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grand-                               grand-</a:t>
            </a:r>
            <a:br>
              <a:rPr lang="en-US" dirty="0" smtClean="0"/>
            </a:br>
            <a:r>
              <a:rPr lang="en-US" dirty="0" smtClean="0"/>
              <a:t>mother                              father</a:t>
            </a:r>
            <a:endParaRPr lang="en-US" dirty="0"/>
          </a:p>
        </p:txBody>
      </p:sp>
      <p:pic>
        <p:nvPicPr>
          <p:cNvPr id="4" name="Picture 3" descr="http://www.thestar.com/content/dam/thestar/news/canada/2013/09/20/canadian_teen_brothers_jailed_in_somaliland/jamal_noor.jpg.size.xxlarge.letterbox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3" r="26326"/>
          <a:stretch/>
        </p:blipFill>
        <p:spPr bwMode="auto">
          <a:xfrm>
            <a:off x="4648200" y="3866633"/>
            <a:ext cx="2225227" cy="2768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ednahospital.org/photos/somali_girl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5"/>
          <a:stretch/>
        </p:blipFill>
        <p:spPr bwMode="auto">
          <a:xfrm>
            <a:off x="83041" y="3562283"/>
            <a:ext cx="2302789" cy="308908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60817" y="419100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80"/>
            <a:ext cx="2206466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9" r="17896"/>
          <a:stretch/>
        </p:blipFill>
        <p:spPr bwMode="auto">
          <a:xfrm>
            <a:off x="4458316" y="228600"/>
            <a:ext cx="2604993" cy="295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9053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327" y="774646"/>
            <a:ext cx="7772400" cy="1143000"/>
          </a:xfrm>
        </p:spPr>
        <p:txBody>
          <a:bodyPr/>
          <a:lstStyle/>
          <a:p>
            <a:r>
              <a:rPr lang="en-US" dirty="0" smtClean="0"/>
              <a:t>mother                         father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1" r="31899"/>
          <a:stretch/>
        </p:blipFill>
        <p:spPr bwMode="auto">
          <a:xfrm>
            <a:off x="2209800" y="3352800"/>
            <a:ext cx="2711054" cy="321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60817" y="419100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                    son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51" y="152400"/>
            <a:ext cx="2206466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9" r="17896"/>
          <a:stretch/>
        </p:blipFill>
        <p:spPr bwMode="auto">
          <a:xfrm>
            <a:off x="4343400" y="268520"/>
            <a:ext cx="2604993" cy="295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906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327" y="774646"/>
            <a:ext cx="77724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1" r="31899"/>
          <a:stretch/>
        </p:blipFill>
        <p:spPr bwMode="auto">
          <a:xfrm>
            <a:off x="2209800" y="3352800"/>
            <a:ext cx="2711054" cy="321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60817" y="419100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                    son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51" y="152400"/>
            <a:ext cx="2206466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9" r="17896"/>
          <a:stretch/>
        </p:blipFill>
        <p:spPr bwMode="auto">
          <a:xfrm>
            <a:off x="4343400" y="268520"/>
            <a:ext cx="2604993" cy="295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0670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327" y="774646"/>
            <a:ext cx="7772400" cy="1143000"/>
          </a:xfrm>
        </p:spPr>
        <p:txBody>
          <a:bodyPr/>
          <a:lstStyle/>
          <a:p>
            <a:r>
              <a:rPr lang="en-US" dirty="0" smtClean="0"/>
              <a:t>mother                         father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1" r="31899"/>
          <a:stretch/>
        </p:blipFill>
        <p:spPr bwMode="auto">
          <a:xfrm>
            <a:off x="2209800" y="3352800"/>
            <a:ext cx="2711054" cy="321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60817" y="419100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                    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51" y="152400"/>
            <a:ext cx="2206466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9" r="17896"/>
          <a:stretch/>
        </p:blipFill>
        <p:spPr bwMode="auto">
          <a:xfrm>
            <a:off x="4343400" y="268520"/>
            <a:ext cx="2604993" cy="295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879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68" y="2057400"/>
            <a:ext cx="5263628" cy="350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35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 is 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7200"/>
            <a:ext cx="43053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594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849562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he is a</a:t>
            </a:r>
            <a:br>
              <a:rPr lang="en-US" dirty="0" smtClean="0"/>
            </a:br>
            <a:r>
              <a:rPr lang="en-US" dirty="0" smtClean="0"/>
              <a:t>grandmother</a:t>
            </a:r>
            <a:br>
              <a:rPr lang="en-US" dirty="0" smtClean="0"/>
            </a:br>
            <a:r>
              <a:rPr lang="en-US" dirty="0" smtClean="0"/>
              <a:t>(grandma)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7200"/>
            <a:ext cx="43053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762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7200"/>
            <a:ext cx="43053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381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is 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193971" cy="409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000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is a father (dad)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193971" cy="409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468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38</TotalTime>
  <Words>93</Words>
  <Application>Microsoft Office PowerPoint</Application>
  <PresentationFormat>On-screen Show (4:3)</PresentationFormat>
  <Paragraphs>38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Equity</vt:lpstr>
      <vt:lpstr>Family</vt:lpstr>
      <vt:lpstr>He is a…</vt:lpstr>
      <vt:lpstr>He is a grandfather (grandpa)</vt:lpstr>
      <vt:lpstr>Spell</vt:lpstr>
      <vt:lpstr>She is a…</vt:lpstr>
      <vt:lpstr>She is a grandmother (grandma) </vt:lpstr>
      <vt:lpstr>Spell</vt:lpstr>
      <vt:lpstr>He is a…</vt:lpstr>
      <vt:lpstr>He is a father (dad)</vt:lpstr>
      <vt:lpstr>Spell</vt:lpstr>
      <vt:lpstr>She is a…</vt:lpstr>
      <vt:lpstr>She is a mother (mom)</vt:lpstr>
      <vt:lpstr>Spell</vt:lpstr>
      <vt:lpstr>He is a…</vt:lpstr>
      <vt:lpstr>He is a son</vt:lpstr>
      <vt:lpstr>Spell</vt:lpstr>
      <vt:lpstr>She is a…</vt:lpstr>
      <vt:lpstr>She is a daughter</vt:lpstr>
      <vt:lpstr>Spell</vt:lpstr>
      <vt:lpstr>PowerPoint Presentation</vt:lpstr>
      <vt:lpstr>wife                            husband</vt:lpstr>
      <vt:lpstr>PowerPoint Presentation</vt:lpstr>
      <vt:lpstr>PowerPoint Presentation</vt:lpstr>
      <vt:lpstr>wife                             husband</vt:lpstr>
      <vt:lpstr>PowerPoint Presentation</vt:lpstr>
      <vt:lpstr>PowerPoint Presentation</vt:lpstr>
      <vt:lpstr>sister                         brother</vt:lpstr>
      <vt:lpstr>PowerPoint Presentation</vt:lpstr>
      <vt:lpstr>mother                         father</vt:lpstr>
      <vt:lpstr>mother                         father</vt:lpstr>
      <vt:lpstr>PowerPoint Presentation</vt:lpstr>
      <vt:lpstr> grand-                               grand- mother                              father</vt:lpstr>
      <vt:lpstr> </vt:lpstr>
      <vt:lpstr> grand-                               grand- mother                              father</vt:lpstr>
      <vt:lpstr>mother                         father</vt:lpstr>
      <vt:lpstr>PowerPoint Presentation</vt:lpstr>
      <vt:lpstr>mother                         father</vt:lpstr>
    </vt:vector>
  </TitlesOfParts>
  <Company>mts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</dc:title>
  <dc:creator>Brady Fossenbell</dc:creator>
  <cp:lastModifiedBy>Brady Fossenbell</cp:lastModifiedBy>
  <cp:revision>6</cp:revision>
  <dcterms:created xsi:type="dcterms:W3CDTF">2015-04-02T20:01:57Z</dcterms:created>
  <dcterms:modified xsi:type="dcterms:W3CDTF">2015-04-02T21:06:17Z</dcterms:modified>
</cp:coreProperties>
</file>